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8" r:id="rId1"/>
  </p:sldMasterIdLst>
  <p:notesMasterIdLst>
    <p:notesMasterId r:id="rId11"/>
  </p:notesMasterIdLst>
  <p:sldIdLst>
    <p:sldId id="256" r:id="rId2"/>
    <p:sldId id="263" r:id="rId3"/>
    <p:sldId id="257" r:id="rId4"/>
    <p:sldId id="262" r:id="rId5"/>
    <p:sldId id="258" r:id="rId6"/>
    <p:sldId id="259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66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105E1-CFAB-DF49-AE0C-A1664C566C5D}" type="datetimeFigureOut">
              <a:rPr lang="en-US" smtClean="0"/>
              <a:t>4/3/15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C29EF-A0C7-B749-BAD5-47565278E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146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DE41608-DC89-8C4B-A931-305A3B79DACF}" type="datetimeFigureOut">
              <a:rPr lang="en-US" smtClean="0"/>
              <a:t>4/3/15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69BD12B-91F6-6144-AEAC-1BE9BE870F4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Science Communication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3"/>
            <a:ext cx="7406640" cy="232426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Alexander </a:t>
            </a:r>
            <a:r>
              <a:rPr lang="en-US" dirty="0" err="1" smtClean="0"/>
              <a:t>Hartz</a:t>
            </a:r>
            <a:endParaRPr lang="en-US" dirty="0" smtClean="0"/>
          </a:p>
          <a:p>
            <a:r>
              <a:rPr lang="en-US" dirty="0" smtClean="0"/>
              <a:t>Mentors:</a:t>
            </a:r>
          </a:p>
          <a:p>
            <a:r>
              <a:rPr lang="en-US" dirty="0" smtClean="0"/>
              <a:t>Annie </a:t>
            </a:r>
            <a:r>
              <a:rPr lang="en-US" dirty="0" err="1" smtClean="0"/>
              <a:t>Wargetz</a:t>
            </a:r>
            <a:r>
              <a:rPr lang="en-US" dirty="0" smtClean="0"/>
              <a:t> &amp; Ross </a:t>
            </a:r>
            <a:r>
              <a:rPr lang="en-US" dirty="0" err="1" smtClean="0"/>
              <a:t>DuBois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Arizona Space Grant Symposium </a:t>
            </a:r>
          </a:p>
          <a:p>
            <a:r>
              <a:rPr lang="en-US" dirty="0" smtClean="0"/>
              <a:t>Arizona </a:t>
            </a:r>
            <a:r>
              <a:rPr lang="en-US" dirty="0" smtClean="0"/>
              <a:t>State University </a:t>
            </a:r>
          </a:p>
          <a:p>
            <a:r>
              <a:rPr lang="en-US" dirty="0" smtClean="0"/>
              <a:t>April 18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0" y="5562600"/>
            <a:ext cx="379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727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Sophomore</a:t>
            </a:r>
          </a:p>
          <a:p>
            <a:r>
              <a:rPr lang="en-US" dirty="0" smtClean="0"/>
              <a:t>Philosophy Major</a:t>
            </a:r>
          </a:p>
          <a:p>
            <a:r>
              <a:rPr lang="en-US" dirty="0" smtClean="0"/>
              <a:t>Creative Writing Minor</a:t>
            </a:r>
          </a:p>
          <a:p>
            <a:r>
              <a:rPr lang="en-US" dirty="0" smtClean="0"/>
              <a:t>Science Communicator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0" y="5562600"/>
            <a:ext cx="3797300" cy="1295400"/>
          </a:xfrm>
          <a:prstGeom prst="rect">
            <a:avLst/>
          </a:prstGeom>
        </p:spPr>
      </p:pic>
      <p:pic>
        <p:nvPicPr>
          <p:cNvPr id="7" name="Picture 6" descr="IMG_2042532015661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899" y="1942418"/>
            <a:ext cx="2434627" cy="2824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73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98560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US" dirty="0" smtClean="0"/>
              <a:t>Prejudices to Science: </a:t>
            </a:r>
          </a:p>
          <a:p>
            <a:r>
              <a:rPr lang="en-US" dirty="0" smtClean="0"/>
              <a:t>Difficult </a:t>
            </a:r>
          </a:p>
          <a:p>
            <a:r>
              <a:rPr lang="en-US" dirty="0" smtClean="0"/>
              <a:t>Boring </a:t>
            </a:r>
          </a:p>
          <a:p>
            <a:r>
              <a:rPr lang="en-US" dirty="0" smtClean="0"/>
              <a:t>Exclusive 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8192" y="2101739"/>
            <a:ext cx="2218703" cy="1665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6700" y="5562600"/>
            <a:ext cx="3797300" cy="1295400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81430" y="5562600"/>
            <a:ext cx="22428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solidFill>
                  <a:srgbClr val="E7DEC9">
                    <a:shade val="50000"/>
                    <a:satMod val="200000"/>
                  </a:srgbClr>
                </a:solidFill>
              </a:rPr>
              <a:t>http://</a:t>
            </a:r>
            <a:r>
              <a:rPr lang="en-US" sz="1200" dirty="0" err="1">
                <a:solidFill>
                  <a:srgbClr val="E7DEC9">
                    <a:shade val="50000"/>
                    <a:satMod val="200000"/>
                  </a:srgbClr>
                </a:solidFill>
              </a:rPr>
              <a:t>www.allposters.com</a:t>
            </a:r>
            <a:r>
              <a:rPr lang="en-US" sz="1200" dirty="0">
                <a:solidFill>
                  <a:srgbClr val="E7DEC9">
                    <a:shade val="50000"/>
                    <a:satMod val="200000"/>
                  </a:srgbClr>
                </a:solidFill>
              </a:rPr>
              <a:t>/-</a:t>
            </a:r>
            <a:r>
              <a:rPr lang="en-US" sz="1200" dirty="0" err="1">
                <a:solidFill>
                  <a:srgbClr val="E7DEC9">
                    <a:shade val="50000"/>
                    <a:satMod val="200000"/>
                  </a:srgbClr>
                </a:solidFill>
              </a:rPr>
              <a:t>sp</a:t>
            </a:r>
            <a:r>
              <a:rPr lang="en-US" sz="1200" dirty="0">
                <a:solidFill>
                  <a:srgbClr val="E7DEC9">
                    <a:shade val="50000"/>
                    <a:satMod val="200000"/>
                  </a:srgbClr>
                </a:solidFill>
              </a:rPr>
              <a:t>/1960s-Profile-of-Scientist-Man-in-Lab-Coat-Writing-Out-Chemical-Formula-on-Blackboard-Posters_i10527763_.htm</a:t>
            </a:r>
            <a:endParaRPr lang="en-US" sz="1200" dirty="0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582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 about OSIRIS-</a:t>
            </a:r>
            <a:r>
              <a:rPr lang="en-US" dirty="0" smtClean="0"/>
              <a:t>REx </a:t>
            </a:r>
            <a:r>
              <a:rPr lang="en-US" dirty="0" smtClean="0"/>
              <a:t>science and mission</a:t>
            </a:r>
          </a:p>
          <a:p>
            <a:r>
              <a:rPr lang="en-US" dirty="0" smtClean="0"/>
              <a:t>Inform public on OSIRIS-</a:t>
            </a:r>
            <a:r>
              <a:rPr lang="en-US" dirty="0" smtClean="0"/>
              <a:t>REx</a:t>
            </a:r>
            <a:endParaRPr lang="en-US" dirty="0" smtClean="0"/>
          </a:p>
          <a:p>
            <a:r>
              <a:rPr lang="en-US" dirty="0" smtClean="0"/>
              <a:t>Develop writing skills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       </a:t>
            </a:r>
            <a:r>
              <a:rPr lang="en-US" sz="1000" dirty="0"/>
              <a:t> “</a:t>
            </a:r>
            <a:r>
              <a:rPr lang="en-US" sz="1000" dirty="0" smtClean="0"/>
              <a:t>Used </a:t>
            </a:r>
            <a:r>
              <a:rPr lang="en-US" sz="1000" dirty="0"/>
              <a:t>with permission from Apple”</a:t>
            </a:r>
          </a:p>
          <a:p>
            <a:endParaRPr lang="en-US" dirty="0"/>
          </a:p>
        </p:txBody>
      </p:sp>
      <p:pic>
        <p:nvPicPr>
          <p:cNvPr id="4" name="Picture 3" descr="j030888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394" y="4450080"/>
            <a:ext cx="3657600" cy="24079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6700" y="5562600"/>
            <a:ext cx="379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819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Scientists </a:t>
            </a:r>
            <a:endParaRPr lang="en-US" dirty="0" smtClean="0"/>
          </a:p>
          <a:p>
            <a:r>
              <a:rPr lang="en-US" dirty="0" smtClean="0"/>
              <a:t>Facebook</a:t>
            </a:r>
          </a:p>
          <a:p>
            <a:r>
              <a:rPr lang="en-US" dirty="0" smtClean="0"/>
              <a:t>Twitter </a:t>
            </a:r>
          </a:p>
          <a:p>
            <a:r>
              <a:rPr lang="en-US" dirty="0"/>
              <a:t>Social media </a:t>
            </a:r>
            <a:r>
              <a:rPr lang="en-US" dirty="0" smtClean="0"/>
              <a:t>leads</a:t>
            </a:r>
          </a:p>
          <a:p>
            <a:r>
              <a:rPr lang="en-US" dirty="0" err="1" smtClean="0"/>
              <a:t>AsteroidMission.org</a:t>
            </a:r>
            <a:r>
              <a:rPr lang="en-US" dirty="0"/>
              <a:t>    </a:t>
            </a:r>
            <a:r>
              <a:rPr lang="en-US" sz="1000" dirty="0"/>
              <a:t>http://</a:t>
            </a:r>
            <a:r>
              <a:rPr lang="en-US" sz="1000" dirty="0" err="1"/>
              <a:t>www.asteroidmission.org</a:t>
            </a:r>
            <a:r>
              <a:rPr lang="en-US" sz="1000" dirty="0"/>
              <a:t>/</a:t>
            </a:r>
            <a:endParaRPr lang="en-US" sz="1000" dirty="0" smtClean="0"/>
          </a:p>
          <a:p>
            <a:r>
              <a:rPr lang="en-US" dirty="0" smtClean="0"/>
              <a:t>Newsletter</a:t>
            </a:r>
            <a:endParaRPr lang="en-US" dirty="0"/>
          </a:p>
          <a:p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8743" y="1146983"/>
            <a:ext cx="3824777" cy="2106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6700" y="5562600"/>
            <a:ext cx="379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231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</a:t>
            </a:r>
            <a:r>
              <a:rPr lang="en-US" dirty="0" err="1" smtClean="0"/>
              <a:t>triviatuesday</a:t>
            </a:r>
            <a:endParaRPr lang="en-US" dirty="0" smtClean="0"/>
          </a:p>
          <a:p>
            <a:r>
              <a:rPr lang="en-US" dirty="0" smtClean="0"/>
              <a:t>Q&amp;A Responses </a:t>
            </a:r>
          </a:p>
          <a:p>
            <a:r>
              <a:rPr lang="en-US" dirty="0" smtClean="0"/>
              <a:t>Moodle </a:t>
            </a:r>
          </a:p>
          <a:p>
            <a:r>
              <a:rPr lang="en-US" dirty="0" smtClean="0"/>
              <a:t>Asteroids A-Z</a:t>
            </a:r>
          </a:p>
          <a:p>
            <a:r>
              <a:rPr lang="en-US" dirty="0" smtClean="0"/>
              <a:t>Fact Sheet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</a:t>
            </a:r>
            <a:r>
              <a:rPr lang="en-US" sz="1000" dirty="0" smtClean="0"/>
              <a:t>https</a:t>
            </a:r>
            <a:r>
              <a:rPr lang="en-US" sz="1000" dirty="0"/>
              <a:t>://</a:t>
            </a:r>
            <a:r>
              <a:rPr lang="en-US" sz="1000" dirty="0" err="1"/>
              <a:t>twitter.com</a:t>
            </a:r>
            <a:r>
              <a:rPr lang="en-US" sz="1000" dirty="0"/>
              <a:t>/</a:t>
            </a:r>
            <a:r>
              <a:rPr lang="en-US" sz="1000" dirty="0" err="1"/>
              <a:t>osirisrex</a:t>
            </a:r>
            <a:endParaRPr lang="en-US" sz="1000" dirty="0"/>
          </a:p>
        </p:txBody>
      </p:sp>
      <p:pic>
        <p:nvPicPr>
          <p:cNvPr id="4" name="Picture 3" descr="Trivia%20Tuesday%20-%20for%20Alex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8415" y="2034527"/>
            <a:ext cx="4045273" cy="23758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6700" y="5562600"/>
            <a:ext cx="379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924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of mission science</a:t>
            </a:r>
          </a:p>
          <a:p>
            <a:r>
              <a:rPr lang="en-US" dirty="0" smtClean="0"/>
              <a:t>Communication to public </a:t>
            </a:r>
          </a:p>
          <a:p>
            <a:r>
              <a:rPr lang="en-US" dirty="0" smtClean="0"/>
              <a:t>Development as a writer and communicator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0" y="5562600"/>
            <a:ext cx="379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34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it important</a:t>
            </a:r>
          </a:p>
          <a:p>
            <a:r>
              <a:rPr lang="en-US" dirty="0" smtClean="0"/>
              <a:t>Keep it engaging </a:t>
            </a:r>
          </a:p>
          <a:p>
            <a:r>
              <a:rPr lang="en-US" dirty="0" smtClean="0"/>
              <a:t>Keep it accurate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0" y="5562600"/>
            <a:ext cx="379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237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Space Grant </a:t>
            </a:r>
          </a:p>
          <a:p>
            <a:r>
              <a:rPr lang="en-US" dirty="0" smtClean="0"/>
              <a:t>Susan Brew </a:t>
            </a:r>
          </a:p>
          <a:p>
            <a:r>
              <a:rPr lang="en-US" dirty="0" smtClean="0"/>
              <a:t>Dante </a:t>
            </a:r>
            <a:r>
              <a:rPr lang="en-US" dirty="0" err="1" smtClean="0"/>
              <a:t>Lauretta</a:t>
            </a:r>
            <a:r>
              <a:rPr lang="en-US" dirty="0" smtClean="0"/>
              <a:t> </a:t>
            </a:r>
          </a:p>
          <a:p>
            <a:r>
              <a:rPr lang="en-US" dirty="0" smtClean="0"/>
              <a:t>OSIRIS-REx Team</a:t>
            </a:r>
          </a:p>
          <a:p>
            <a:r>
              <a:rPr lang="en-US" dirty="0" smtClean="0"/>
              <a:t>Mentors:  Annie </a:t>
            </a:r>
            <a:r>
              <a:rPr lang="en-US" dirty="0" err="1" smtClean="0"/>
              <a:t>Wargetz</a:t>
            </a:r>
            <a:r>
              <a:rPr lang="en-US" dirty="0" smtClean="0"/>
              <a:t> &amp; Ross </a:t>
            </a:r>
            <a:r>
              <a:rPr lang="en-US" dirty="0" err="1" smtClean="0"/>
              <a:t>DuBois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897" y="5562600"/>
            <a:ext cx="37973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542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208</TotalTime>
  <Words>182</Words>
  <Application>Microsoft Macintosh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Science Communication</vt:lpstr>
      <vt:lpstr>Introduction</vt:lpstr>
      <vt:lpstr>Challenges</vt:lpstr>
      <vt:lpstr>Objectives</vt:lpstr>
      <vt:lpstr>Methods</vt:lpstr>
      <vt:lpstr>Activities </vt:lpstr>
      <vt:lpstr>Results</vt:lpstr>
      <vt:lpstr>Interpretation </vt:lpstr>
      <vt:lpstr>Acknowledgements </vt:lpstr>
    </vt:vector>
  </TitlesOfParts>
  <Company>UA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Communication</dc:title>
  <dc:creator>OSCR @</dc:creator>
  <cp:lastModifiedBy>OSCR @</cp:lastModifiedBy>
  <cp:revision>21</cp:revision>
  <dcterms:created xsi:type="dcterms:W3CDTF">2015-04-01T21:27:51Z</dcterms:created>
  <dcterms:modified xsi:type="dcterms:W3CDTF">2015-04-04T03:53:42Z</dcterms:modified>
</cp:coreProperties>
</file>